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9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14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8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10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92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10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18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07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83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4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87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13367-E9BE-4C19-BC8D-02E81791DD05}" type="datetimeFigureOut">
              <a:rPr kumimoji="1" lang="ja-JP" altLang="en-US" smtClean="0"/>
              <a:t>2021/1/27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301DB-6EBF-45E4-A305-E9B6A49D0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60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22644" y="437321"/>
            <a:ext cx="7010399" cy="728869"/>
          </a:xfrm>
        </p:spPr>
        <p:txBody>
          <a:bodyPr>
            <a:normAutofit/>
          </a:bodyPr>
          <a:lstStyle/>
          <a:p>
            <a:r>
              <a:rPr kumimoji="1" lang="ja-JP" altLang="en-US" sz="4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もやっぴ</a:t>
            </a: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ーのプロフィール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399722" y="1524001"/>
            <a:ext cx="7156174" cy="48553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名前の由来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もやしを食べてみんなハッピー！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仕事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みんながハッピーになるような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大鰐町の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情報を発信する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性別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なし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誕生日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】11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日（もやしの日）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身長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大鰐温泉もやしの約５倍！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  <a:p>
            <a:pPr algn="l"/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好きなこと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温泉巡り、俳句づくり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性格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明るくシャキシャキ！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たまにホラを吹く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チャームポイント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白い肌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住まい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もやし小屋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眠くなるともやし小屋へ帰る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55" y="846863"/>
            <a:ext cx="3688344" cy="553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4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もやっぴーのプロフィール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もやっぴーのプロフィール</dc:title>
  <dc:creator>kikaku02</dc:creator>
  <cp:lastModifiedBy>kikaku11</cp:lastModifiedBy>
  <cp:revision>13</cp:revision>
  <cp:lastPrinted>2021-01-27T05:15:32Z</cp:lastPrinted>
  <dcterms:created xsi:type="dcterms:W3CDTF">2020-01-08T07:36:23Z</dcterms:created>
  <dcterms:modified xsi:type="dcterms:W3CDTF">2021-01-27T05:16:03Z</dcterms:modified>
</cp:coreProperties>
</file>